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1" r:id="rId6"/>
    <p:sldId id="262" r:id="rId7"/>
    <p:sldId id="259" r:id="rId8"/>
    <p:sldId id="260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61BA9-6E9E-8041-A729-732BA6D018E5}" type="datetimeFigureOut">
              <a:rPr lang="en-US" smtClean="0"/>
              <a:t>5/17/24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CBB89-933B-F647-B475-96EA92F8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9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CBB89-933B-F647-B475-96EA92F8D7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0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64E8-9551-8316-1ED5-338E082CC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A0CB8-589A-1538-E891-79910A6BF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9C7A8-3EFD-75ED-BC1F-4C174526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7D22-0767-8544-89E6-701F50A4E65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EB76F-3349-3AD8-BAC9-A4E67BBF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AAE15-922C-8C41-30C3-3FA26B25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8DB2-51F5-BF48-9EB0-EAFA3275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7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894C9-85AB-662B-90FF-4ABFC921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B2EE0-7746-B4D3-437C-62EB2E758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FE827-2FC8-05E2-784A-13C8F398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7D22-0767-8544-89E6-701F50A4E65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E005B-94A0-EE63-F2C1-C0B8284D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8FE7B-9F47-EA2E-8CDE-EA74B810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8DB2-51F5-BF48-9EB0-EAFA3275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1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717AFB-CD3E-6935-64A8-D5E361E22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7032B-2E47-518C-91AB-4E67A9703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4E730-F972-8AAE-B3B2-B99B6BE5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7D22-0767-8544-89E6-701F50A4E65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AB0D1-7378-9810-5D93-E6C5309D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A357D-28B0-17AD-DFC9-42A5AE60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8DB2-51F5-BF48-9EB0-EAFA3275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5EEF0-200F-3339-C423-2E36E2B90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88A7-6E09-8433-94A8-D6C24A9D0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0775-95ED-3B76-84EF-1C4D5DB2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7D22-0767-8544-89E6-701F50A4E65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0B45A-8EBD-A2E6-9859-E2E37612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06057-B547-9C79-D927-EAD23E62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8DB2-51F5-BF48-9EB0-EAFA3275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D494-0191-9447-1E8D-9E1320B4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35467-D69E-384E-E4D1-AF2EE261E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EA986-A8FA-4CB6-49F7-6395C1AC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7D22-0767-8544-89E6-701F50A4E65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547E0-611B-504B-AB56-2DC5E712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40089-7A6A-65C3-7A7B-0826DE63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8DB2-51F5-BF48-9EB0-EAFA3275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0CF5C-2AE8-F0FC-3273-52ED62F3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35A92-2DA9-4AAF-1ECC-AE1A438BD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5FDE0-22CD-54DB-D1C8-F9798DF51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240F8-5E21-F49D-1F9D-7C9C44D6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7D22-0767-8544-89E6-701F50A4E65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AC477-2903-E22E-9F79-37C6DBDC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06E86-D209-AC33-25C2-89E80E21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8DB2-51F5-BF48-9EB0-EAFA3275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5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EE8D-9500-1476-F666-8E1D8A420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5DC40-E8A3-A95F-3CF8-55FFBF4D9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FB0F5-5ADE-9A83-E0ED-C95197A73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1E092-DE11-E8B6-BA7B-3BDD8F7EF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DB5A92-DBF7-371D-A31E-A6113086D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66086F-AB85-931A-80BF-E144CA0A5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7D22-0767-8544-89E6-701F50A4E65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455B99-1C46-1202-E9C5-2D03117B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1FB68-C664-2966-BFA2-19C47C18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8DB2-51F5-BF48-9EB0-EAFA3275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1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09954-1636-0DD6-F099-61E709D8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DD230-3911-CA01-CD07-177037774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7D22-0767-8544-89E6-701F50A4E65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A9744-925B-3587-55D0-ED2962C0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902DF-91BA-8FDC-97B4-FAABA52D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8DB2-51F5-BF48-9EB0-EAFA3275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7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B8D7B-E9E7-3F30-0D20-5DEA0DFE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7D22-0767-8544-89E6-701F50A4E65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D9A9C-B1FA-F355-E7B9-375846B7D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DB579-5BF0-2022-4349-5E251E31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8DB2-51F5-BF48-9EB0-EAFA3275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AFC3C-4355-0A49-AC68-D93B6EB1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11A1D-EF65-B805-B977-2588F60B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F305F-5509-E3F3-B1D4-7BC8B56A1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87ACC-201E-753D-8AA8-6E3136BE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7D22-0767-8544-89E6-701F50A4E65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1FB7D-0999-9B2A-913A-013509B83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A3FF9-E5BB-AAA2-7BAB-8D6D8C78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8DB2-51F5-BF48-9EB0-EAFA3275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7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B541-5228-C775-F34F-0D78B7E5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1CDBA-CC79-1417-C351-97ECB1640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46920-386E-2437-4070-EF879E9CF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55382-894F-C37F-E1FF-E3B5E6CC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7D22-0767-8544-89E6-701F50A4E65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179F9-36D5-E26F-C8E2-0BE0BA8F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6CD35-B52A-FC68-A37A-22D43731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8DB2-51F5-BF48-9EB0-EAFA3275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6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BB6E4-B294-12B3-DA30-1F67ACB1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F1FFE-6EB9-0935-2222-9B8A3D674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A4C41-A4F2-A0A4-9634-65E2D9C21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947D22-0767-8544-89E6-701F50A4E65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B658E-BA6A-3D2D-F001-3B9599284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C1C77-D355-D6B0-4D25-41B8AD725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158DB2-51F5-BF48-9EB0-EAFA3275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1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url=https%3A%2F%2Fblogs.loc.gov%2Fheadlinesandheroes%2F2022%2F12%2Fsearching-native-american-newspapers-in-chronicling-america%2F&amp;psig=AOvVaw0do1IWZpQ0BNjT4Jb-Us5Z&amp;ust=1715810682162000&amp;source=images&amp;cd=vfe&amp;opi=89978449&amp;ved=0CBAQjRxqFwoTCJD7woqTjoYDFQAAAAAdAAAAABA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8A04C494-45A2-AC2F-8997-F91F3867B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8" b="9091"/>
          <a:stretch/>
        </p:blipFill>
        <p:spPr>
          <a:xfrm>
            <a:off x="3523488" y="29430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6E625-C73D-1DF9-83C4-3473C3A21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/>
              <a:t>Building a Successful 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9CE8F-8D28-1DE7-553E-2D7B34B4E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Loris Taylor, President and CEO Native Public Media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7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642ED-EEE6-6DC6-4F34-94839CE76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3776955"/>
            <a:ext cx="10909640" cy="1687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Mountain West News Bureau Covers Colorado, Idaho, Nevada, Wyoming, and Tribal Reservations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92702-9A69-C608-811A-99EBB7180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02" y="-6178"/>
            <a:ext cx="7772400" cy="407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8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F0E0-A03E-DE49-23E7-8EBE82C0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DD870B-F814-9F69-8697-458CFF505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1050" y="1880394"/>
            <a:ext cx="30099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1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22DD8-B35C-46B5-11EF-8E4E6AD0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771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 dirty="0"/>
              <a:t>Social Justice is People Centered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DF386-FF64-2306-EBF3-3D0E94555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Human development thrives when information, cultural, social, economic, political, and environmental factors converge to create living conditions that fulfill basic needs and empower individuals and communities.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C6B6BF70-95AF-6F35-02A0-6702F701D8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4" r="1415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612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45B9F-3BD7-2DDE-13E0-9EBD9A0C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Universal Access to Information is Necessary to Human Development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A3DA97-51D2-2C71-2905-3D31078BA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381333"/>
            <a:ext cx="4087368" cy="57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D630B4-4CCC-7B1D-1803-DAED942D7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w angle view of modern skyscrapers rising straight up against a dramatic sky">
            <a:extLst>
              <a:ext uri="{FF2B5EF4-FFF2-40B4-BE49-F238E27FC236}">
                <a16:creationId xmlns:a16="http://schemas.microsoft.com/office/drawing/2014/main" id="{70D4C9E5-215C-83A0-803E-C54BFD98B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E35B-9580-B21D-BCB4-BE0D0F65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7434"/>
            <a:ext cx="7848600" cy="32044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H</a:t>
            </a:r>
            <a:r>
              <a:rPr lang="en-US" sz="5400" b="0" dirty="0">
                <a:solidFill>
                  <a:srgbClr val="FFFFFF"/>
                </a:solidFill>
                <a:effectLst/>
              </a:rPr>
              <a:t>umanity’s greatest global challenge is accessing good and truthful information. 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264613-F0F7-08CE-0ADF-98407A64D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61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255E2-5FA5-BA77-7E21-FE59C831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effectLst/>
              </a:rPr>
              <a:t>Technological advances bring many people closer together and pushes some people apart.</a:t>
            </a:r>
            <a:br>
              <a:rPr lang="en-US" sz="3400" dirty="0">
                <a:effectLst/>
              </a:rPr>
            </a:br>
            <a:endParaRPr lang="en-US" sz="3400" dirty="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90D9D93B-7439-ADCF-B04D-2614A06D1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2" r="891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954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4B31C-B032-BB4A-BDBD-14779831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News deserts push people apart and hurt human development.</a:t>
            </a:r>
          </a:p>
        </p:txBody>
      </p:sp>
      <p:pic>
        <p:nvPicPr>
          <p:cNvPr id="5" name="Picture 4" descr="Woman meditating on a sofa">
            <a:extLst>
              <a:ext uri="{FF2B5EF4-FFF2-40B4-BE49-F238E27FC236}">
                <a16:creationId xmlns:a16="http://schemas.microsoft.com/office/drawing/2014/main" id="{303AF61F-E616-1ABB-9FD9-F39092AE6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6" r="2446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303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6" name="Rectangle 2095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609D7-7FEA-49B6-BE0C-AF169DED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97" y="2004315"/>
            <a:ext cx="2955852" cy="3283122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US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4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rPr>
              <a:t>actual</a:t>
            </a:r>
            <a:br>
              <a:rPr lang="en-US" sz="4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rPr>
              <a:t>information gives Tribal </a:t>
            </a:r>
            <a:r>
              <a:rPr lang="en-US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4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rPr>
              <a:t>itizens a stronger feeling of belonging.</a:t>
            </a:r>
          </a:p>
        </p:txBody>
      </p:sp>
      <p:sp>
        <p:nvSpPr>
          <p:cNvPr id="2098" name="Rectangle 2097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050" name="Picture 2" descr="Searching Native American Newspapers in Chronicling America ...">
            <a:hlinkClick r:id="rId2"/>
            <a:extLst>
              <a:ext uri="{FF2B5EF4-FFF2-40B4-BE49-F238E27FC236}">
                <a16:creationId xmlns:a16="http://schemas.microsoft.com/office/drawing/2014/main" id="{0565EB58-0B16-C09E-CE7C-BA9283460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r="6571" b="-2"/>
          <a:stretch/>
        </p:blipFill>
        <p:spPr bwMode="auto">
          <a:xfrm>
            <a:off x="5462674" y="688552"/>
            <a:ext cx="6052010" cy="548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earching Native American Newspapers in Chronicling America ...">
            <a:extLst>
              <a:ext uri="{FF2B5EF4-FFF2-40B4-BE49-F238E27FC236}">
                <a16:creationId xmlns:a16="http://schemas.microsoft.com/office/drawing/2014/main" id="{640ED15D-DF14-1112-B22A-C343FD335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550" y="-11231563"/>
            <a:ext cx="26035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5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DA36C-E853-E858-6BD7-BE575DEE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Having our own media outlets keeps Tribal citizens informed, builds trust, and reduces the spread of misinformation.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newspaper with pictures of a person and a group of people&#10;&#10;Description automatically generated">
            <a:extLst>
              <a:ext uri="{FF2B5EF4-FFF2-40B4-BE49-F238E27FC236}">
                <a16:creationId xmlns:a16="http://schemas.microsoft.com/office/drawing/2014/main" id="{93D5023B-716A-3789-F466-F58AA16B0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" r="-1" b="-1"/>
          <a:stretch/>
        </p:blipFill>
        <p:spPr>
          <a:xfrm>
            <a:off x="5374940" y="625683"/>
            <a:ext cx="5825699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6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ainting of a person in a pink suit&#10;&#10;Description automatically generated">
            <a:extLst>
              <a:ext uri="{FF2B5EF4-FFF2-40B4-BE49-F238E27FC236}">
                <a16:creationId xmlns:a16="http://schemas.microsoft.com/office/drawing/2014/main" id="{B02AF956-2784-A103-4E8D-632CA5AFD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0" r="14848"/>
          <a:stretch/>
        </p:blipFill>
        <p:spPr>
          <a:xfrm>
            <a:off x="2585535" y="0"/>
            <a:ext cx="966964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D6FDA-1EE5-CD6B-A1A3-50BF6AB0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13" y="825334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Having a healthy buffet of news informs our decision making.</a:t>
            </a:r>
          </a:p>
        </p:txBody>
      </p:sp>
    </p:spTree>
    <p:extLst>
      <p:ext uri="{BB962C8B-B14F-4D97-AF65-F5344CB8AC3E}">
        <p14:creationId xmlns:p14="http://schemas.microsoft.com/office/powerpoint/2010/main" val="3700456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3887</TotalTime>
  <Words>157</Words>
  <Application>Microsoft Macintosh PowerPoint</Application>
  <PresentationFormat>Widescreen</PresentationFormat>
  <Paragraphs>14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Building a Successful Collaboration</vt:lpstr>
      <vt:lpstr>Social Justice is People Centered</vt:lpstr>
      <vt:lpstr>Universal Access to Information is Necessary to Human Development</vt:lpstr>
      <vt:lpstr>Humanity’s greatest global challenge is accessing good and truthful information. </vt:lpstr>
      <vt:lpstr>Technological advances bring many people closer together and pushes some people apart. </vt:lpstr>
      <vt:lpstr>News deserts push people apart and hurt human development.</vt:lpstr>
      <vt:lpstr>Factual information gives Tribal citizens a stronger feeling of belonging.</vt:lpstr>
      <vt:lpstr>Having our own media outlets keeps Tribal citizens informed, builds trust, and reduces the spread of misinformation.</vt:lpstr>
      <vt:lpstr>Having a healthy buffet of news informs our decision making.</vt:lpstr>
      <vt:lpstr>The Mountain West News Bureau Covers Colorado, Idaho, Nevada, Wyoming, and Tribal Reservations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Informed Civil Society</dc:title>
  <dc:creator>Loris Taylor</dc:creator>
  <cp:lastModifiedBy>Loris Taylor</cp:lastModifiedBy>
  <cp:revision>8</cp:revision>
  <dcterms:created xsi:type="dcterms:W3CDTF">2024-05-14T20:17:14Z</dcterms:created>
  <dcterms:modified xsi:type="dcterms:W3CDTF">2024-05-17T16:50:56Z</dcterms:modified>
</cp:coreProperties>
</file>